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3F60-A59E-419B-AF93-9CC9C4CF33B4}" type="datetimeFigureOut">
              <a:rPr lang="pl-PL" smtClean="0"/>
              <a:t>2020-04-27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1F56-D5AF-4DB6-B257-7D3DA9F374A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3F60-A59E-419B-AF93-9CC9C4CF33B4}" type="datetimeFigureOut">
              <a:rPr lang="pl-PL" smtClean="0"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1F56-D5AF-4DB6-B257-7D3DA9F374A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3F60-A59E-419B-AF93-9CC9C4CF33B4}" type="datetimeFigureOut">
              <a:rPr lang="pl-PL" smtClean="0"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1F56-D5AF-4DB6-B257-7D3DA9F374A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3F60-A59E-419B-AF93-9CC9C4CF33B4}" type="datetimeFigureOut">
              <a:rPr lang="pl-PL" smtClean="0"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1F56-D5AF-4DB6-B257-7D3DA9F374A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3F60-A59E-419B-AF93-9CC9C4CF33B4}" type="datetimeFigureOut">
              <a:rPr lang="pl-PL" smtClean="0"/>
              <a:t>2020-04-27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1F56-D5AF-4DB6-B257-7D3DA9F374A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3F60-A59E-419B-AF93-9CC9C4CF33B4}" type="datetimeFigureOut">
              <a:rPr lang="pl-PL" smtClean="0"/>
              <a:t>2020-04-27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1F56-D5AF-4DB6-B257-7D3DA9F374A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3F60-A59E-419B-AF93-9CC9C4CF33B4}" type="datetimeFigureOut">
              <a:rPr lang="pl-PL" smtClean="0"/>
              <a:t>2020-04-27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1F56-D5AF-4DB6-B257-7D3DA9F374A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3F60-A59E-419B-AF93-9CC9C4CF33B4}" type="datetimeFigureOut">
              <a:rPr lang="pl-PL" smtClean="0"/>
              <a:t>2020-04-27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1F56-D5AF-4DB6-B257-7D3DA9F374A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3F60-A59E-419B-AF93-9CC9C4CF33B4}" type="datetimeFigureOut">
              <a:rPr lang="pl-PL" smtClean="0"/>
              <a:t>2020-04-27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1F56-D5AF-4DB6-B257-7D3DA9F374A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3F60-A59E-419B-AF93-9CC9C4CF33B4}" type="datetimeFigureOut">
              <a:rPr lang="pl-PL" smtClean="0"/>
              <a:t>2020-04-27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C1F56-D5AF-4DB6-B257-7D3DA9F374A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3F60-A59E-419B-AF93-9CC9C4CF33B4}" type="datetimeFigureOut">
              <a:rPr lang="pl-PL" smtClean="0"/>
              <a:t>2020-04-27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1C1F56-D5AF-4DB6-B257-7D3DA9F374AA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D53F60-A59E-419B-AF93-9CC9C4CF33B4}" type="datetimeFigureOut">
              <a:rPr lang="pl-PL" smtClean="0"/>
              <a:t>2020-04-27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1C1F56-D5AF-4DB6-B257-7D3DA9F374AA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 smtClean="0"/>
              <a:t>Passive</a:t>
            </a:r>
            <a:r>
              <a:rPr lang="pl-PL" dirty="0" smtClean="0"/>
              <a:t> </a:t>
            </a:r>
            <a:r>
              <a:rPr lang="pl-PL" dirty="0" err="1" smtClean="0"/>
              <a:t>voice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Strona bierna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Past </a:t>
            </a:r>
            <a:r>
              <a:rPr lang="pl-PL" dirty="0" err="1" smtClean="0"/>
              <a:t>Perfect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4000" dirty="0" smtClean="0"/>
          </a:p>
          <a:p>
            <a:r>
              <a:rPr lang="pl-PL" sz="4000" dirty="0" smtClean="0"/>
              <a:t>We </a:t>
            </a:r>
            <a:r>
              <a:rPr lang="pl-PL" sz="4000" dirty="0" err="1" smtClean="0"/>
              <a:t>had</a:t>
            </a:r>
            <a:r>
              <a:rPr lang="pl-PL" sz="4000" dirty="0" smtClean="0"/>
              <a:t> </a:t>
            </a:r>
            <a:r>
              <a:rPr lang="pl-PL" sz="4000" dirty="0" err="1" smtClean="0"/>
              <a:t>built</a:t>
            </a:r>
            <a:r>
              <a:rPr lang="pl-PL" sz="4000" dirty="0" smtClean="0"/>
              <a:t> </a:t>
            </a:r>
            <a:r>
              <a:rPr lang="pl-PL" sz="4000" dirty="0" err="1" smtClean="0"/>
              <a:t>houses</a:t>
            </a:r>
            <a:r>
              <a:rPr lang="pl-PL" sz="4000" dirty="0" smtClean="0"/>
              <a:t>.</a:t>
            </a:r>
          </a:p>
          <a:p>
            <a:r>
              <a:rPr lang="pl-PL" sz="4000" dirty="0" err="1" smtClean="0"/>
              <a:t>Houses</a:t>
            </a:r>
            <a:r>
              <a:rPr lang="pl-PL" sz="4000" dirty="0" smtClean="0"/>
              <a:t> </a:t>
            </a:r>
            <a:r>
              <a:rPr lang="pl-PL" sz="4000" dirty="0" err="1" smtClean="0"/>
              <a:t>had</a:t>
            </a:r>
            <a:r>
              <a:rPr lang="pl-PL" sz="4000" dirty="0" smtClean="0"/>
              <a:t> </a:t>
            </a:r>
            <a:r>
              <a:rPr lang="pl-PL" sz="4000" dirty="0" err="1" smtClean="0"/>
              <a:t>been</a:t>
            </a:r>
            <a:r>
              <a:rPr lang="pl-PL" sz="4000" dirty="0" smtClean="0"/>
              <a:t> </a:t>
            </a:r>
            <a:r>
              <a:rPr lang="pl-PL" sz="4000" dirty="0" err="1" smtClean="0"/>
              <a:t>built</a:t>
            </a:r>
            <a:r>
              <a:rPr lang="pl-PL" sz="4000" dirty="0" smtClean="0"/>
              <a:t>.</a:t>
            </a:r>
            <a:endParaRPr lang="pl-PL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 smtClean="0"/>
              <a:t>Future</a:t>
            </a:r>
            <a:r>
              <a:rPr lang="pl-PL" dirty="0" smtClean="0"/>
              <a:t> Simple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4000" dirty="0" smtClean="0"/>
          </a:p>
          <a:p>
            <a:r>
              <a:rPr lang="pl-PL" sz="4000" dirty="0" err="1" smtClean="0"/>
              <a:t>People</a:t>
            </a:r>
            <a:r>
              <a:rPr lang="pl-PL" sz="4000" dirty="0" smtClean="0"/>
              <a:t> will </a:t>
            </a:r>
            <a:r>
              <a:rPr lang="pl-PL" sz="4000" dirty="0" err="1" smtClean="0"/>
              <a:t>cut</a:t>
            </a:r>
            <a:r>
              <a:rPr lang="pl-PL" sz="4000" dirty="0" smtClean="0"/>
              <a:t> down </a:t>
            </a:r>
            <a:r>
              <a:rPr lang="pl-PL" sz="4000" dirty="0" err="1" smtClean="0"/>
              <a:t>trees</a:t>
            </a:r>
            <a:r>
              <a:rPr lang="pl-PL" sz="4000" dirty="0" smtClean="0"/>
              <a:t>.</a:t>
            </a:r>
          </a:p>
          <a:p>
            <a:r>
              <a:rPr lang="pl-PL" sz="4000" dirty="0" err="1" smtClean="0"/>
              <a:t>Trees</a:t>
            </a:r>
            <a:r>
              <a:rPr lang="pl-PL" sz="4000" dirty="0" smtClean="0"/>
              <a:t> will be </a:t>
            </a:r>
            <a:r>
              <a:rPr lang="pl-PL" sz="4000" dirty="0" err="1" smtClean="0"/>
              <a:t>cut</a:t>
            </a:r>
            <a:r>
              <a:rPr lang="pl-PL" sz="4000" dirty="0" smtClean="0"/>
              <a:t> down.</a:t>
            </a:r>
            <a:endParaRPr lang="pl-PL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 smtClean="0"/>
              <a:t>Future</a:t>
            </a:r>
            <a:r>
              <a:rPr lang="pl-PL" dirty="0" smtClean="0"/>
              <a:t> </a:t>
            </a:r>
            <a:r>
              <a:rPr lang="pl-PL" dirty="0" err="1" smtClean="0"/>
              <a:t>Perfect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4000" dirty="0" smtClean="0"/>
          </a:p>
          <a:p>
            <a:r>
              <a:rPr lang="pl-PL" sz="4000" dirty="0" smtClean="0"/>
              <a:t>He will </a:t>
            </a:r>
            <a:r>
              <a:rPr lang="pl-PL" sz="4000" dirty="0" err="1" smtClean="0"/>
              <a:t>have</a:t>
            </a:r>
            <a:r>
              <a:rPr lang="pl-PL" sz="4000" dirty="0" smtClean="0"/>
              <a:t> </a:t>
            </a:r>
            <a:r>
              <a:rPr lang="pl-PL" sz="4000" dirty="0" err="1" smtClean="0"/>
              <a:t>designed</a:t>
            </a:r>
            <a:r>
              <a:rPr lang="pl-PL" sz="4000" dirty="0" smtClean="0"/>
              <a:t> </a:t>
            </a:r>
            <a:r>
              <a:rPr lang="pl-PL" sz="4000" dirty="0" err="1" smtClean="0"/>
              <a:t>buildings</a:t>
            </a:r>
            <a:r>
              <a:rPr lang="pl-PL" sz="4000" dirty="0" smtClean="0"/>
              <a:t>.</a:t>
            </a:r>
          </a:p>
          <a:p>
            <a:r>
              <a:rPr lang="pl-PL" sz="4000" dirty="0" err="1" smtClean="0"/>
              <a:t>Buildings</a:t>
            </a:r>
            <a:r>
              <a:rPr lang="pl-PL" sz="4000" dirty="0" smtClean="0"/>
              <a:t> will </a:t>
            </a:r>
            <a:r>
              <a:rPr lang="pl-PL" sz="4000" dirty="0" err="1" smtClean="0"/>
              <a:t>have</a:t>
            </a:r>
            <a:r>
              <a:rPr lang="pl-PL" sz="4000" dirty="0" smtClean="0"/>
              <a:t> </a:t>
            </a:r>
            <a:r>
              <a:rPr lang="pl-PL" sz="4000" dirty="0" err="1" smtClean="0"/>
              <a:t>been</a:t>
            </a:r>
            <a:r>
              <a:rPr lang="pl-PL" sz="4000" dirty="0" smtClean="0"/>
              <a:t> </a:t>
            </a:r>
            <a:r>
              <a:rPr lang="pl-PL" sz="4000" dirty="0" err="1" smtClean="0"/>
              <a:t>designed</a:t>
            </a:r>
            <a:r>
              <a:rPr lang="pl-PL" sz="4000" dirty="0" smtClean="0"/>
              <a:t>.</a:t>
            </a:r>
            <a:endParaRPr lang="pl-PL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 smtClean="0"/>
              <a:t>Modal</a:t>
            </a:r>
            <a:r>
              <a:rPr lang="pl-PL" dirty="0" smtClean="0"/>
              <a:t> </a:t>
            </a:r>
            <a:r>
              <a:rPr lang="pl-PL" dirty="0" err="1" smtClean="0"/>
              <a:t>Verbs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She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</a:t>
            </a:r>
            <a:r>
              <a:rPr lang="pl-PL" dirty="0" err="1" smtClean="0"/>
              <a:t>write</a:t>
            </a:r>
            <a:r>
              <a:rPr lang="pl-PL" dirty="0" smtClean="0"/>
              <a:t> </a:t>
            </a:r>
            <a:r>
              <a:rPr lang="pl-PL" dirty="0" err="1" smtClean="0"/>
              <a:t>books</a:t>
            </a:r>
            <a:r>
              <a:rPr lang="pl-PL" dirty="0" smtClean="0"/>
              <a:t>.</a:t>
            </a:r>
          </a:p>
          <a:p>
            <a:r>
              <a:rPr lang="pl-PL" dirty="0" err="1" smtClean="0"/>
              <a:t>Books</a:t>
            </a:r>
            <a:r>
              <a:rPr lang="pl-PL" dirty="0" smtClean="0"/>
              <a:t> </a:t>
            </a:r>
            <a:r>
              <a:rPr lang="pl-PL" dirty="0" err="1" smtClean="0"/>
              <a:t>can</a:t>
            </a:r>
            <a:r>
              <a:rPr lang="pl-PL" dirty="0" smtClean="0"/>
              <a:t> be </a:t>
            </a:r>
            <a:r>
              <a:rPr lang="pl-PL" dirty="0" err="1" smtClean="0"/>
              <a:t>written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r>
              <a:rPr lang="pl-PL" dirty="0" err="1" smtClean="0"/>
              <a:t>They</a:t>
            </a:r>
            <a:r>
              <a:rPr lang="pl-PL" dirty="0" smtClean="0"/>
              <a:t> </a:t>
            </a:r>
            <a:r>
              <a:rPr lang="pl-PL" dirty="0" err="1" smtClean="0"/>
              <a:t>may</a:t>
            </a:r>
            <a:r>
              <a:rPr lang="pl-PL" dirty="0" smtClean="0"/>
              <a:t> </a:t>
            </a:r>
            <a:r>
              <a:rPr lang="pl-PL" dirty="0" err="1" smtClean="0"/>
              <a:t>sell</a:t>
            </a:r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house.</a:t>
            </a:r>
          </a:p>
          <a:p>
            <a:r>
              <a:rPr lang="pl-PL" dirty="0" err="1" smtClean="0"/>
              <a:t>The</a:t>
            </a:r>
            <a:r>
              <a:rPr lang="pl-PL" dirty="0" smtClean="0"/>
              <a:t> house </a:t>
            </a:r>
            <a:r>
              <a:rPr lang="pl-PL" dirty="0" err="1" smtClean="0"/>
              <a:t>may</a:t>
            </a:r>
            <a:r>
              <a:rPr lang="pl-PL" dirty="0" smtClean="0"/>
              <a:t> be sold.</a:t>
            </a:r>
          </a:p>
          <a:p>
            <a:endParaRPr lang="pl-PL" dirty="0" smtClean="0"/>
          </a:p>
          <a:p>
            <a:r>
              <a:rPr lang="pl-PL" dirty="0" smtClean="0"/>
              <a:t>We </a:t>
            </a:r>
            <a:r>
              <a:rPr lang="pl-PL" dirty="0" err="1" smtClean="0"/>
              <a:t>must</a:t>
            </a:r>
            <a:r>
              <a:rPr lang="pl-PL" dirty="0" smtClean="0"/>
              <a:t> </a:t>
            </a:r>
            <a:r>
              <a:rPr lang="pl-PL" dirty="0" err="1" smtClean="0"/>
              <a:t>read</a:t>
            </a:r>
            <a:r>
              <a:rPr lang="pl-PL" dirty="0" smtClean="0"/>
              <a:t> </a:t>
            </a:r>
            <a:r>
              <a:rPr lang="pl-PL" dirty="0" err="1" smtClean="0"/>
              <a:t>books</a:t>
            </a:r>
            <a:r>
              <a:rPr lang="pl-PL" dirty="0" smtClean="0"/>
              <a:t>.</a:t>
            </a:r>
          </a:p>
          <a:p>
            <a:r>
              <a:rPr lang="pl-PL" dirty="0" err="1" smtClean="0"/>
              <a:t>Books</a:t>
            </a:r>
            <a:r>
              <a:rPr lang="pl-PL" dirty="0" smtClean="0"/>
              <a:t> </a:t>
            </a:r>
            <a:r>
              <a:rPr lang="pl-PL" dirty="0" err="1" smtClean="0"/>
              <a:t>must</a:t>
            </a:r>
            <a:r>
              <a:rPr lang="pl-PL" dirty="0" smtClean="0"/>
              <a:t> be </a:t>
            </a:r>
            <a:r>
              <a:rPr lang="pl-PL" dirty="0" err="1" smtClean="0"/>
              <a:t>read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Jeśli chcemy podać wykonawcę czynności: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Używamy BY do osób:</a:t>
            </a:r>
          </a:p>
          <a:p>
            <a:r>
              <a:rPr lang="pl-PL" dirty="0" smtClean="0"/>
              <a:t> </a:t>
            </a:r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picture</a:t>
            </a:r>
            <a:r>
              <a:rPr lang="pl-PL" dirty="0" smtClean="0"/>
              <a:t> was </a:t>
            </a:r>
            <a:r>
              <a:rPr lang="pl-PL" dirty="0" err="1" smtClean="0"/>
              <a:t>painted</a:t>
            </a:r>
            <a:r>
              <a:rPr lang="pl-PL" dirty="0" smtClean="0"/>
              <a:t> by Picasso.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Używamy WITH do przedmiotów.</a:t>
            </a:r>
          </a:p>
          <a:p>
            <a:r>
              <a:rPr lang="pl-PL" dirty="0" err="1" smtClean="0"/>
              <a:t>The</a:t>
            </a:r>
            <a:r>
              <a:rPr lang="pl-PL" dirty="0" smtClean="0"/>
              <a:t> </a:t>
            </a:r>
            <a:r>
              <a:rPr lang="pl-PL" dirty="0" err="1" smtClean="0"/>
              <a:t>bottle</a:t>
            </a:r>
            <a:r>
              <a:rPr lang="pl-PL" dirty="0" smtClean="0"/>
              <a:t> was </a:t>
            </a:r>
            <a:r>
              <a:rPr lang="pl-PL" dirty="0" err="1" smtClean="0"/>
              <a:t>opened</a:t>
            </a:r>
            <a:r>
              <a:rPr lang="pl-PL" dirty="0" smtClean="0"/>
              <a:t> </a:t>
            </a:r>
            <a:r>
              <a:rPr lang="pl-PL" dirty="0" err="1" smtClean="0"/>
              <a:t>with</a:t>
            </a:r>
            <a:r>
              <a:rPr lang="pl-PL" dirty="0" smtClean="0"/>
              <a:t> a </a:t>
            </a:r>
            <a:r>
              <a:rPr lang="pl-PL" dirty="0" err="1" smtClean="0"/>
              <a:t>knife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4400" dirty="0" smtClean="0"/>
          </a:p>
          <a:p>
            <a:pPr algn="ctr">
              <a:buNone/>
            </a:pPr>
            <a:r>
              <a:rPr lang="pl-PL" sz="4400" dirty="0" smtClean="0">
                <a:solidFill>
                  <a:srgbClr val="C00000"/>
                </a:solidFill>
              </a:rPr>
              <a:t>GOOD LUCK!</a:t>
            </a:r>
          </a:p>
          <a:p>
            <a:pPr algn="ctr">
              <a:buNone/>
            </a:pPr>
            <a:endParaRPr lang="pl-PL" sz="4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58204" cy="35719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sz="3200" dirty="0" smtClean="0"/>
              <a:t>Strona bierna używana jest, gdy nie znamy wykonawcy czynności, jest on nieistotny lub oczywisty. Czasem podajemy wykonawcę czynności, wtedy poprzedzony jest on słówkiem BY.</a:t>
            </a:r>
            <a:br>
              <a:rPr lang="pl-PL" sz="3200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85720" y="3071810"/>
            <a:ext cx="4038600" cy="3000396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My car was </a:t>
            </a:r>
            <a:r>
              <a:rPr lang="pl-PL" dirty="0" err="1" smtClean="0"/>
              <a:t>repaired</a:t>
            </a:r>
            <a:r>
              <a:rPr lang="pl-PL" dirty="0" smtClean="0"/>
              <a:t> </a:t>
            </a:r>
            <a:r>
              <a:rPr lang="pl-PL" dirty="0" err="1" smtClean="0"/>
              <a:t>yesterday</a:t>
            </a:r>
            <a:r>
              <a:rPr lang="pl-PL" dirty="0" smtClean="0"/>
              <a:t> . Mój samochód był wczoraj naprawiony (można się domyślić , że to mechanik był wykonawcą czynności, możemy go pominąć)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786314" y="3500438"/>
            <a:ext cx="4038600" cy="2571768"/>
          </a:xfrm>
        </p:spPr>
        <p:txBody>
          <a:bodyPr>
            <a:normAutofit fontScale="92500" lnSpcReduction="10000"/>
          </a:bodyPr>
          <a:lstStyle/>
          <a:p>
            <a:r>
              <a:rPr lang="pl-PL" dirty="0" err="1" smtClean="0"/>
              <a:t>This</a:t>
            </a:r>
            <a:r>
              <a:rPr lang="pl-PL" dirty="0" smtClean="0"/>
              <a:t> painting was </a:t>
            </a:r>
            <a:r>
              <a:rPr lang="pl-PL" dirty="0" err="1" smtClean="0"/>
              <a:t>painted</a:t>
            </a:r>
            <a:r>
              <a:rPr lang="pl-PL" dirty="0" smtClean="0"/>
              <a:t> by Chełmoński. Ten obraz został namalowany przez Chełmońskiego (chcemy zaznaczyć, że to właśnie Chełmoński namalował ten obraz)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142976" y="1428737"/>
            <a:ext cx="692948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/>
              <a:t>Strona bierna składa się z czasownika „być” w odpowiedniej formie danego czasu oraz trzeciej formy czasownika (past </a:t>
            </a:r>
            <a:r>
              <a:rPr lang="pl-PL" sz="3200" dirty="0" err="1" smtClean="0"/>
              <a:t>participle</a:t>
            </a:r>
            <a:r>
              <a:rPr lang="pl-PL" sz="3200" dirty="0" smtClean="0"/>
              <a:t>)</a:t>
            </a:r>
          </a:p>
          <a:p>
            <a:r>
              <a:rPr lang="pl-PL" sz="3200" dirty="0"/>
              <a:t> </a:t>
            </a:r>
            <a:r>
              <a:rPr lang="pl-PL" sz="3200" dirty="0" smtClean="0"/>
              <a:t>My car </a:t>
            </a:r>
            <a:r>
              <a:rPr lang="pl-PL" sz="3200" dirty="0" smtClean="0">
                <a:solidFill>
                  <a:srgbClr val="FF0000"/>
                </a:solidFill>
              </a:rPr>
              <a:t>was</a:t>
            </a:r>
            <a:r>
              <a:rPr lang="pl-PL" sz="3200" dirty="0" smtClean="0"/>
              <a:t> </a:t>
            </a:r>
            <a:r>
              <a:rPr lang="pl-PL" sz="3200" dirty="0" err="1" smtClean="0">
                <a:solidFill>
                  <a:srgbClr val="C00000"/>
                </a:solidFill>
              </a:rPr>
              <a:t>stolen</a:t>
            </a:r>
            <a:r>
              <a:rPr lang="pl-PL" sz="3200" dirty="0" smtClean="0"/>
              <a:t> </a:t>
            </a:r>
            <a:r>
              <a:rPr lang="pl-PL" sz="3200" dirty="0" err="1" smtClean="0"/>
              <a:t>yesterday</a:t>
            </a:r>
            <a:r>
              <a:rPr lang="pl-PL" sz="3200" dirty="0" smtClean="0"/>
              <a:t>.</a:t>
            </a:r>
          </a:p>
          <a:p>
            <a:endParaRPr lang="pl-PL" sz="4000" dirty="0"/>
          </a:p>
          <a:p>
            <a:endParaRPr lang="pl-PL" sz="4000" dirty="0"/>
          </a:p>
        </p:txBody>
      </p:sp>
      <p:cxnSp>
        <p:nvCxnSpPr>
          <p:cNvPr id="4" name="Łącznik prosty ze strzałką 3"/>
          <p:cNvCxnSpPr/>
          <p:nvPr/>
        </p:nvCxnSpPr>
        <p:spPr>
          <a:xfrm rot="16200000" flipH="1">
            <a:off x="2857488" y="3857628"/>
            <a:ext cx="78581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>
            <a:off x="4214810" y="392906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ostokąt 6"/>
          <p:cNvSpPr/>
          <p:nvPr/>
        </p:nvSpPr>
        <p:spPr>
          <a:xfrm>
            <a:off x="1500166" y="4714884"/>
            <a:ext cx="235745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być</a:t>
            </a:r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5429256" y="4786322"/>
            <a:ext cx="235745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3 forma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200" dirty="0" smtClean="0"/>
              <a:t>Jeśli czasownik jest regularny, to oczywiście występuje on z końcówką </a:t>
            </a:r>
            <a:r>
              <a:rPr lang="pl-PL" sz="3200" dirty="0" err="1" smtClean="0"/>
              <a:t>„e</a:t>
            </a:r>
            <a:r>
              <a:rPr lang="pl-PL" sz="3200" dirty="0" smtClean="0"/>
              <a:t>d”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4400" dirty="0" smtClean="0"/>
          </a:p>
          <a:p>
            <a:pPr algn="ctr">
              <a:buNone/>
            </a:pPr>
            <a:endParaRPr lang="pl-PL" sz="4400" dirty="0" smtClean="0"/>
          </a:p>
          <a:p>
            <a:pPr algn="ctr">
              <a:buNone/>
            </a:pPr>
            <a:r>
              <a:rPr lang="pl-PL" sz="4400" dirty="0" smtClean="0"/>
              <a:t>My car </a:t>
            </a:r>
            <a:r>
              <a:rPr lang="pl-PL" sz="4400" dirty="0" smtClean="0">
                <a:solidFill>
                  <a:srgbClr val="C00000"/>
                </a:solidFill>
              </a:rPr>
              <a:t>was</a:t>
            </a:r>
            <a:r>
              <a:rPr lang="pl-PL" sz="4400" dirty="0" smtClean="0"/>
              <a:t> </a:t>
            </a:r>
            <a:r>
              <a:rPr lang="pl-PL" sz="4400" dirty="0" err="1" smtClean="0"/>
              <a:t>repair</a:t>
            </a:r>
            <a:r>
              <a:rPr lang="pl-PL" sz="4400" dirty="0" err="1" smtClean="0">
                <a:solidFill>
                  <a:srgbClr val="C00000"/>
                </a:solidFill>
              </a:rPr>
              <a:t>ed</a:t>
            </a:r>
            <a:r>
              <a:rPr lang="pl-PL" sz="4400" dirty="0" smtClean="0"/>
              <a:t> </a:t>
            </a:r>
            <a:r>
              <a:rPr lang="pl-PL" sz="4400" dirty="0" err="1" smtClean="0"/>
              <a:t>yesterday</a:t>
            </a:r>
            <a:r>
              <a:rPr lang="pl-PL" sz="4400" dirty="0" smtClean="0"/>
              <a:t>.</a:t>
            </a:r>
            <a:endParaRPr lang="pl-PL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 smtClean="0"/>
              <a:t>Present</a:t>
            </a:r>
            <a:r>
              <a:rPr lang="pl-PL" dirty="0" smtClean="0"/>
              <a:t> Simple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sz="3600" dirty="0" smtClean="0"/>
          </a:p>
          <a:p>
            <a:pPr algn="ctr"/>
            <a:r>
              <a:rPr lang="pl-PL" sz="3600" dirty="0" err="1" smtClean="0"/>
              <a:t>People</a:t>
            </a:r>
            <a:r>
              <a:rPr lang="pl-PL" sz="3600" dirty="0" smtClean="0"/>
              <a:t> </a:t>
            </a:r>
            <a:r>
              <a:rPr lang="pl-PL" sz="3600" dirty="0" err="1" smtClean="0"/>
              <a:t>send</a:t>
            </a:r>
            <a:r>
              <a:rPr lang="pl-PL" sz="3600" dirty="0" smtClean="0"/>
              <a:t> </a:t>
            </a:r>
            <a:r>
              <a:rPr lang="pl-PL" sz="3600" dirty="0" err="1" smtClean="0"/>
              <a:t>e-mails</a:t>
            </a:r>
            <a:r>
              <a:rPr lang="pl-PL" sz="3600" dirty="0" smtClean="0"/>
              <a:t> (strona czynna).</a:t>
            </a:r>
          </a:p>
          <a:p>
            <a:pPr algn="ctr"/>
            <a:r>
              <a:rPr lang="pl-PL" sz="3600" dirty="0" err="1" smtClean="0"/>
              <a:t>E-mails</a:t>
            </a:r>
            <a:r>
              <a:rPr lang="pl-PL" sz="3600" dirty="0" smtClean="0"/>
              <a:t> </a:t>
            </a:r>
            <a:r>
              <a:rPr lang="pl-PL" sz="3600" dirty="0" err="1" smtClean="0"/>
              <a:t>are</a:t>
            </a:r>
            <a:r>
              <a:rPr lang="pl-PL" sz="3600" dirty="0" smtClean="0"/>
              <a:t> </a:t>
            </a:r>
            <a:r>
              <a:rPr lang="pl-PL" sz="3600" dirty="0" err="1" smtClean="0"/>
              <a:t>sent</a:t>
            </a:r>
            <a:r>
              <a:rPr lang="pl-PL" sz="3600" dirty="0" smtClean="0"/>
              <a:t> (strona bierna).</a:t>
            </a:r>
            <a:endParaRPr lang="pl-PL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 smtClean="0"/>
              <a:t>Present</a:t>
            </a:r>
            <a:r>
              <a:rPr lang="pl-PL" dirty="0" smtClean="0"/>
              <a:t> </a:t>
            </a:r>
            <a:r>
              <a:rPr lang="pl-PL" dirty="0" err="1" smtClean="0"/>
              <a:t>Continuous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4000" dirty="0" smtClean="0"/>
          </a:p>
          <a:p>
            <a:r>
              <a:rPr lang="pl-PL" sz="4000" dirty="0" smtClean="0"/>
              <a:t>Bill </a:t>
            </a:r>
            <a:r>
              <a:rPr lang="pl-PL" sz="4000" dirty="0" err="1" smtClean="0"/>
              <a:t>is</a:t>
            </a:r>
            <a:r>
              <a:rPr lang="pl-PL" sz="4000" dirty="0" smtClean="0"/>
              <a:t> </a:t>
            </a:r>
            <a:r>
              <a:rPr lang="pl-PL" sz="4000" dirty="0" err="1" smtClean="0"/>
              <a:t>drawing</a:t>
            </a:r>
            <a:r>
              <a:rPr lang="pl-PL" sz="4000" dirty="0" smtClean="0"/>
              <a:t>  </a:t>
            </a:r>
            <a:r>
              <a:rPr lang="pl-PL" sz="4000" dirty="0" err="1" smtClean="0"/>
              <a:t>pictures</a:t>
            </a:r>
            <a:r>
              <a:rPr lang="pl-PL" sz="4000" dirty="0" smtClean="0"/>
              <a:t> (strona czynna).</a:t>
            </a:r>
          </a:p>
          <a:p>
            <a:r>
              <a:rPr lang="pl-PL" sz="4000" dirty="0" err="1" smtClean="0"/>
              <a:t>Pictures</a:t>
            </a:r>
            <a:r>
              <a:rPr lang="pl-PL" sz="4000" dirty="0" smtClean="0"/>
              <a:t> </a:t>
            </a:r>
            <a:r>
              <a:rPr lang="pl-PL" sz="4000" dirty="0" err="1" smtClean="0"/>
              <a:t>are</a:t>
            </a:r>
            <a:r>
              <a:rPr lang="pl-PL" sz="4000" dirty="0" smtClean="0"/>
              <a:t> </a:t>
            </a:r>
            <a:r>
              <a:rPr lang="pl-PL" sz="4000" dirty="0" err="1" smtClean="0"/>
              <a:t>being</a:t>
            </a:r>
            <a:r>
              <a:rPr lang="pl-PL" sz="4000" dirty="0" smtClean="0"/>
              <a:t> </a:t>
            </a:r>
            <a:r>
              <a:rPr lang="pl-PL" sz="4000" dirty="0" err="1" smtClean="0"/>
              <a:t>drawn</a:t>
            </a:r>
            <a:r>
              <a:rPr lang="pl-PL" sz="4000" dirty="0" smtClean="0"/>
              <a:t> (strona bierna).</a:t>
            </a:r>
            <a:endParaRPr lang="pl-PL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Past Simple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4000" dirty="0" smtClean="0"/>
          </a:p>
          <a:p>
            <a:r>
              <a:rPr lang="pl-PL" sz="4000" dirty="0" err="1" smtClean="0"/>
              <a:t>Kate</a:t>
            </a:r>
            <a:r>
              <a:rPr lang="pl-PL" sz="4000" dirty="0" smtClean="0"/>
              <a:t> </a:t>
            </a:r>
            <a:r>
              <a:rPr lang="pl-PL" sz="4000" dirty="0" err="1" smtClean="0"/>
              <a:t>designed</a:t>
            </a:r>
            <a:r>
              <a:rPr lang="pl-PL" sz="4000" dirty="0" smtClean="0"/>
              <a:t> </a:t>
            </a:r>
            <a:r>
              <a:rPr lang="pl-PL" sz="4000" dirty="0" err="1" smtClean="0"/>
              <a:t>this</a:t>
            </a:r>
            <a:r>
              <a:rPr lang="pl-PL" sz="4000" dirty="0" smtClean="0"/>
              <a:t> </a:t>
            </a:r>
            <a:r>
              <a:rPr lang="pl-PL" sz="4000" dirty="0" err="1" smtClean="0"/>
              <a:t>building</a:t>
            </a:r>
            <a:r>
              <a:rPr lang="pl-PL" sz="4000" dirty="0" smtClean="0"/>
              <a:t>.</a:t>
            </a:r>
          </a:p>
          <a:p>
            <a:r>
              <a:rPr lang="pl-PL" sz="4000" dirty="0" err="1" smtClean="0"/>
              <a:t>This</a:t>
            </a:r>
            <a:r>
              <a:rPr lang="pl-PL" sz="4000" dirty="0" smtClean="0"/>
              <a:t> </a:t>
            </a:r>
            <a:r>
              <a:rPr lang="pl-PL" sz="4000" dirty="0" err="1" smtClean="0"/>
              <a:t>building</a:t>
            </a:r>
            <a:r>
              <a:rPr lang="pl-PL" sz="4000" dirty="0" smtClean="0"/>
              <a:t> was </a:t>
            </a:r>
            <a:r>
              <a:rPr lang="pl-PL" sz="4000" dirty="0" err="1" smtClean="0"/>
              <a:t>designed</a:t>
            </a:r>
            <a:r>
              <a:rPr lang="pl-PL" sz="4000" dirty="0" smtClean="0"/>
              <a:t> by </a:t>
            </a:r>
            <a:r>
              <a:rPr lang="pl-PL" sz="4000" dirty="0" err="1" smtClean="0"/>
              <a:t>Kate</a:t>
            </a:r>
            <a:r>
              <a:rPr lang="pl-PL" sz="4000" dirty="0" smtClean="0"/>
              <a:t>.</a:t>
            </a:r>
            <a:endParaRPr lang="pl-PL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Past </a:t>
            </a:r>
            <a:r>
              <a:rPr lang="pl-PL" dirty="0" err="1" smtClean="0"/>
              <a:t>Continuous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4000" dirty="0" smtClean="0"/>
          </a:p>
          <a:p>
            <a:r>
              <a:rPr lang="pl-PL" sz="4000" dirty="0" smtClean="0"/>
              <a:t>We </a:t>
            </a:r>
            <a:r>
              <a:rPr lang="pl-PL" sz="4000" dirty="0" err="1" smtClean="0"/>
              <a:t>were</a:t>
            </a:r>
            <a:r>
              <a:rPr lang="pl-PL" sz="4000" dirty="0" smtClean="0"/>
              <a:t> </a:t>
            </a:r>
            <a:r>
              <a:rPr lang="pl-PL" sz="4000" dirty="0" err="1" smtClean="0"/>
              <a:t>watching</a:t>
            </a:r>
            <a:r>
              <a:rPr lang="pl-PL" sz="4000" dirty="0" smtClean="0"/>
              <a:t> </a:t>
            </a:r>
            <a:r>
              <a:rPr lang="pl-PL" sz="4000" dirty="0" err="1" smtClean="0"/>
              <a:t>films</a:t>
            </a:r>
            <a:r>
              <a:rPr lang="pl-PL" sz="4000" dirty="0" smtClean="0"/>
              <a:t>.</a:t>
            </a:r>
          </a:p>
          <a:p>
            <a:r>
              <a:rPr lang="pl-PL" sz="4000" dirty="0" err="1" smtClean="0"/>
              <a:t>Films</a:t>
            </a:r>
            <a:r>
              <a:rPr lang="pl-PL" sz="4000" dirty="0" smtClean="0"/>
              <a:t> </a:t>
            </a:r>
            <a:r>
              <a:rPr lang="pl-PL" sz="4000" dirty="0" err="1" smtClean="0"/>
              <a:t>were</a:t>
            </a:r>
            <a:r>
              <a:rPr lang="pl-PL" sz="4000" dirty="0" smtClean="0"/>
              <a:t> </a:t>
            </a:r>
            <a:r>
              <a:rPr lang="pl-PL" sz="4000" dirty="0" err="1" smtClean="0"/>
              <a:t>being</a:t>
            </a:r>
            <a:r>
              <a:rPr lang="pl-PL" sz="4000" dirty="0" smtClean="0"/>
              <a:t> </a:t>
            </a:r>
            <a:r>
              <a:rPr lang="pl-PL" sz="4000" dirty="0" err="1" smtClean="0"/>
              <a:t>watched</a:t>
            </a:r>
            <a:r>
              <a:rPr lang="pl-PL" sz="4000" dirty="0" smtClean="0"/>
              <a:t>.</a:t>
            </a:r>
            <a:endParaRPr lang="pl-PL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err="1" smtClean="0"/>
              <a:t>Present</a:t>
            </a:r>
            <a:r>
              <a:rPr lang="pl-PL" dirty="0" smtClean="0"/>
              <a:t> </a:t>
            </a:r>
            <a:r>
              <a:rPr lang="pl-PL" dirty="0" err="1" smtClean="0"/>
              <a:t>Perfect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4000" dirty="0" smtClean="0"/>
          </a:p>
          <a:p>
            <a:r>
              <a:rPr lang="pl-PL" sz="4000" dirty="0" smtClean="0"/>
              <a:t>We </a:t>
            </a:r>
            <a:r>
              <a:rPr lang="pl-PL" sz="4000" dirty="0" err="1" smtClean="0"/>
              <a:t>have</a:t>
            </a:r>
            <a:r>
              <a:rPr lang="pl-PL" sz="4000" dirty="0" smtClean="0"/>
              <a:t> </a:t>
            </a:r>
            <a:r>
              <a:rPr lang="pl-PL" sz="4000" dirty="0" err="1" smtClean="0"/>
              <a:t>drunk</a:t>
            </a:r>
            <a:r>
              <a:rPr lang="pl-PL" sz="4000" dirty="0" smtClean="0"/>
              <a:t> </a:t>
            </a:r>
            <a:r>
              <a:rPr lang="pl-PL" sz="4000" dirty="0" err="1" smtClean="0"/>
              <a:t>some</a:t>
            </a:r>
            <a:r>
              <a:rPr lang="pl-PL" sz="4000" dirty="0" smtClean="0"/>
              <a:t> </a:t>
            </a:r>
            <a:r>
              <a:rPr lang="pl-PL" sz="4000" dirty="0" err="1" smtClean="0"/>
              <a:t>tea</a:t>
            </a:r>
            <a:r>
              <a:rPr lang="pl-PL" sz="4000" dirty="0" smtClean="0"/>
              <a:t>.</a:t>
            </a:r>
          </a:p>
          <a:p>
            <a:r>
              <a:rPr lang="pl-PL" sz="4000" dirty="0" err="1" smtClean="0"/>
              <a:t>Some</a:t>
            </a:r>
            <a:r>
              <a:rPr lang="pl-PL" sz="4000" dirty="0" smtClean="0"/>
              <a:t> </a:t>
            </a:r>
            <a:r>
              <a:rPr lang="pl-PL" sz="4000" dirty="0" err="1" smtClean="0"/>
              <a:t>tea</a:t>
            </a:r>
            <a:r>
              <a:rPr lang="pl-PL" sz="4000" dirty="0" smtClean="0"/>
              <a:t> </a:t>
            </a:r>
            <a:r>
              <a:rPr lang="pl-PL" sz="4000" dirty="0" err="1" smtClean="0"/>
              <a:t>has</a:t>
            </a:r>
            <a:r>
              <a:rPr lang="pl-PL" sz="4000" dirty="0" smtClean="0"/>
              <a:t> </a:t>
            </a:r>
            <a:r>
              <a:rPr lang="pl-PL" sz="4000" dirty="0" err="1" smtClean="0"/>
              <a:t>been</a:t>
            </a:r>
            <a:r>
              <a:rPr lang="pl-PL" sz="4000" dirty="0" smtClean="0"/>
              <a:t> </a:t>
            </a:r>
            <a:r>
              <a:rPr lang="pl-PL" sz="4000" dirty="0" err="1" smtClean="0"/>
              <a:t>drunk</a:t>
            </a:r>
            <a:r>
              <a:rPr lang="pl-PL" sz="4000" dirty="0" smtClean="0"/>
              <a:t>.</a:t>
            </a:r>
            <a:endParaRPr lang="pl-PL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</TotalTime>
  <Words>291</Words>
  <Application>Microsoft Office PowerPoint</Application>
  <PresentationFormat>Pokaz na ekranie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Przepływ</vt:lpstr>
      <vt:lpstr>Passive voice</vt:lpstr>
      <vt:lpstr> Strona bierna używana jest, gdy nie znamy wykonawcy czynności, jest on nieistotny lub oczywisty. Czasem podajemy wykonawcę czynności, wtedy poprzedzony jest on słówkiem BY. </vt:lpstr>
      <vt:lpstr>Slajd 3</vt:lpstr>
      <vt:lpstr>Jeśli czasownik jest regularny, to oczywiście występuje on z końcówką „ed”</vt:lpstr>
      <vt:lpstr>Present Simple</vt:lpstr>
      <vt:lpstr>Present Continuous</vt:lpstr>
      <vt:lpstr>Past Simple</vt:lpstr>
      <vt:lpstr>Past Continuous</vt:lpstr>
      <vt:lpstr>Present Perfect</vt:lpstr>
      <vt:lpstr>Past Perfect</vt:lpstr>
      <vt:lpstr>Future Simple</vt:lpstr>
      <vt:lpstr>Future Perfect</vt:lpstr>
      <vt:lpstr>Modal Verbs</vt:lpstr>
      <vt:lpstr>Jeśli chcemy podać wykonawcę czynności: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voice</dc:title>
  <dc:creator>User</dc:creator>
  <cp:lastModifiedBy>User</cp:lastModifiedBy>
  <cp:revision>7</cp:revision>
  <dcterms:created xsi:type="dcterms:W3CDTF">2020-04-27T11:03:01Z</dcterms:created>
  <dcterms:modified xsi:type="dcterms:W3CDTF">2020-04-27T12:28:36Z</dcterms:modified>
</cp:coreProperties>
</file>