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2020-05-13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2020-05-13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2020-05-13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2020-05-13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2020-05-13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2020-05-13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/>
              <a:t>Czasowniki regularne i nieregularne</a:t>
            </a: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PAST SIMPLE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err="1" smtClean="0"/>
              <a:t>Yesterday</a:t>
            </a:r>
            <a:r>
              <a:rPr lang="pl-PL" sz="3600" dirty="0" smtClean="0"/>
              <a:t> –wczoraj</a:t>
            </a:r>
          </a:p>
          <a:p>
            <a:r>
              <a:rPr lang="pl-PL" sz="3600" dirty="0" err="1" smtClean="0"/>
              <a:t>Last</a:t>
            </a:r>
            <a:r>
              <a:rPr lang="pl-PL" sz="3600" dirty="0" smtClean="0"/>
              <a:t>… -zeszłego, ostatniego…</a:t>
            </a:r>
          </a:p>
          <a:p>
            <a:r>
              <a:rPr lang="pl-PL" sz="3600" dirty="0" smtClean="0"/>
              <a:t>…ago -…temu</a:t>
            </a:r>
          </a:p>
          <a:p>
            <a:pPr>
              <a:buNone/>
            </a:pPr>
            <a:r>
              <a:rPr lang="pl-PL" sz="3600" dirty="0" smtClean="0"/>
              <a:t>Np.:</a:t>
            </a:r>
          </a:p>
          <a:p>
            <a:r>
              <a:rPr lang="pl-PL" sz="3600" dirty="0" err="1" smtClean="0"/>
              <a:t>l</a:t>
            </a:r>
            <a:r>
              <a:rPr lang="pl-PL" sz="3600" dirty="0" err="1" smtClean="0"/>
              <a:t>ast</a:t>
            </a:r>
            <a:r>
              <a:rPr lang="pl-PL" sz="3600" dirty="0" smtClean="0"/>
              <a:t> </a:t>
            </a:r>
            <a:r>
              <a:rPr lang="pl-PL" sz="3600" dirty="0" err="1" smtClean="0"/>
              <a:t>week-w</a:t>
            </a:r>
            <a:r>
              <a:rPr lang="pl-PL" sz="3600" dirty="0" smtClean="0"/>
              <a:t> zeszłym  tygodniu</a:t>
            </a:r>
          </a:p>
          <a:p>
            <a:r>
              <a:rPr lang="pl-PL" sz="3600" dirty="0" smtClean="0"/>
              <a:t>3 </a:t>
            </a:r>
            <a:r>
              <a:rPr lang="pl-PL" sz="3600" dirty="0" err="1" smtClean="0"/>
              <a:t>months</a:t>
            </a:r>
            <a:r>
              <a:rPr lang="pl-PL" sz="3600" dirty="0" smtClean="0"/>
              <a:t> ago-3 miesiące temu</a:t>
            </a:r>
            <a:endParaRPr lang="pl-PL" sz="3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Okoliczniki czasu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3214686"/>
            <a:ext cx="8401080" cy="1000132"/>
          </a:xfrm>
        </p:spPr>
        <p:txBody>
          <a:bodyPr>
            <a:noAutofit/>
          </a:bodyPr>
          <a:lstStyle/>
          <a:p>
            <a:pPr algn="ctr"/>
            <a:r>
              <a:rPr lang="pl-PL" sz="9600" dirty="0" smtClean="0"/>
              <a:t>THE END</a:t>
            </a:r>
            <a:endParaRPr lang="pl-PL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W języku angielskim mamy dwa rodzaje czasowników. Regularne i nieregularne. </a:t>
            </a:r>
            <a:r>
              <a:rPr lang="pl-PL" sz="3200" dirty="0" smtClean="0"/>
              <a:t>Niestety, po </a:t>
            </a:r>
            <a:r>
              <a:rPr lang="pl-PL" sz="3200" dirty="0" smtClean="0"/>
              <a:t>,,wyglądzie’’ nie możemy określić, czy dany czasownik jest regularny, czy nie.</a:t>
            </a:r>
          </a:p>
          <a:p>
            <a:r>
              <a:rPr lang="pl-PL" sz="3200" dirty="0" smtClean="0"/>
              <a:t>Angielskie czasowniki nieregularne znajdziemy w tak zwanej ,,liście czasowników nieregularnych’’.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Czas przeszły czasowników regularnych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Tworzymy go przez dodanie końcówki </a:t>
            </a:r>
            <a:r>
              <a:rPr lang="pl-PL" sz="2800" dirty="0" err="1" smtClean="0"/>
              <a:t>,,ed</a:t>
            </a:r>
            <a:r>
              <a:rPr lang="pl-PL" sz="2800" dirty="0" smtClean="0"/>
              <a:t>’’.</a:t>
            </a:r>
          </a:p>
          <a:p>
            <a:pPr>
              <a:buNone/>
            </a:pPr>
            <a:r>
              <a:rPr lang="pl-PL" sz="2800" dirty="0" smtClean="0"/>
              <a:t>Np.: </a:t>
            </a:r>
          </a:p>
          <a:p>
            <a:r>
              <a:rPr lang="pl-PL" sz="2800" dirty="0" smtClean="0"/>
              <a:t>p</a:t>
            </a:r>
            <a:r>
              <a:rPr lang="pl-PL" sz="2800" dirty="0" smtClean="0"/>
              <a:t>lay </a:t>
            </a:r>
            <a:r>
              <a:rPr lang="pl-PL" sz="2800" dirty="0" smtClean="0"/>
              <a:t>–</a:t>
            </a:r>
            <a:r>
              <a:rPr lang="pl-PL" sz="2800" dirty="0" err="1" smtClean="0"/>
              <a:t>played</a:t>
            </a:r>
            <a:endParaRPr lang="pl-PL" sz="2800" dirty="0" smtClean="0"/>
          </a:p>
          <a:p>
            <a:r>
              <a:rPr lang="pl-PL" sz="2800" dirty="0" smtClean="0"/>
              <a:t>w</a:t>
            </a:r>
            <a:r>
              <a:rPr lang="pl-PL" sz="2800" dirty="0" smtClean="0"/>
              <a:t>alk </a:t>
            </a:r>
            <a:r>
              <a:rPr lang="pl-PL" sz="2800" dirty="0" smtClean="0"/>
              <a:t>-</a:t>
            </a:r>
            <a:r>
              <a:rPr lang="pl-PL" sz="2800" dirty="0" err="1" smtClean="0"/>
              <a:t>walked</a:t>
            </a:r>
            <a:endParaRPr lang="pl-PL" sz="2800" dirty="0"/>
          </a:p>
        </p:txBody>
      </p:sp>
      <p:pic>
        <p:nvPicPr>
          <p:cNvPr id="5" name="Symbol zastępczy zawartości 4" descr="indek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3846" t="11538" r="7692" b="23077"/>
          <a:stretch>
            <a:fillRect/>
          </a:stretch>
        </p:blipFill>
        <p:spPr>
          <a:xfrm>
            <a:off x="4572000" y="1714488"/>
            <a:ext cx="3866057" cy="285752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Jeśli czasownik kończy się na ,,y’’, a przed ,,y’’ jest spółgłoska, to ,,y’’ zamieniamy na ,,i</a:t>
            </a:r>
            <a:r>
              <a:rPr lang="pl-PL" dirty="0" smtClean="0"/>
              <a:t>’’</a:t>
            </a:r>
            <a:r>
              <a:rPr lang="pl-PL" dirty="0" smtClean="0"/>
              <a:t>, </a:t>
            </a:r>
            <a:r>
              <a:rPr lang="pl-PL" dirty="0" smtClean="0"/>
              <a:t>następnie </a:t>
            </a:r>
            <a:r>
              <a:rPr lang="pl-PL" dirty="0" smtClean="0"/>
              <a:t>dodajemy </a:t>
            </a:r>
            <a:r>
              <a:rPr lang="pl-PL" dirty="0" err="1" smtClean="0"/>
              <a:t>,,ed</a:t>
            </a:r>
            <a:r>
              <a:rPr lang="pl-PL" dirty="0" smtClean="0"/>
              <a:t>’’.</a:t>
            </a:r>
          </a:p>
          <a:p>
            <a:pPr>
              <a:buNone/>
            </a:pPr>
            <a:r>
              <a:rPr lang="pl-PL" dirty="0" smtClean="0"/>
              <a:t>Np.:</a:t>
            </a:r>
          </a:p>
          <a:p>
            <a:endParaRPr lang="pl-PL" dirty="0" smtClean="0"/>
          </a:p>
          <a:p>
            <a:r>
              <a:rPr lang="pl-PL" dirty="0" err="1" smtClean="0"/>
              <a:t>t</a:t>
            </a:r>
            <a:r>
              <a:rPr lang="pl-PL" dirty="0" err="1" smtClean="0"/>
              <a:t>ry</a:t>
            </a:r>
            <a:r>
              <a:rPr lang="pl-PL" dirty="0" smtClean="0"/>
              <a:t> </a:t>
            </a:r>
            <a:r>
              <a:rPr lang="pl-PL" dirty="0" smtClean="0"/>
              <a:t>–</a:t>
            </a:r>
            <a:r>
              <a:rPr lang="pl-PL" dirty="0" err="1" smtClean="0"/>
              <a:t>tried</a:t>
            </a:r>
            <a:endParaRPr lang="pl-PL" dirty="0" smtClean="0"/>
          </a:p>
          <a:p>
            <a:r>
              <a:rPr lang="pl-PL" dirty="0" err="1" smtClean="0"/>
              <a:t>c</a:t>
            </a:r>
            <a:r>
              <a:rPr lang="pl-PL" dirty="0" err="1" smtClean="0"/>
              <a:t>ry</a:t>
            </a:r>
            <a:r>
              <a:rPr lang="pl-PL" dirty="0" smtClean="0"/>
              <a:t> </a:t>
            </a:r>
            <a:r>
              <a:rPr lang="pl-PL" dirty="0" smtClean="0"/>
              <a:t>-</a:t>
            </a:r>
            <a:r>
              <a:rPr lang="pl-PL" dirty="0" err="1" smtClean="0"/>
              <a:t>cried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Jeśli czasownik kończy się na </a:t>
            </a:r>
            <a:r>
              <a:rPr lang="pl-PL" dirty="0" smtClean="0"/>
              <a:t>…</a:t>
            </a:r>
            <a:endParaRPr lang="pl-PL" dirty="0"/>
          </a:p>
        </p:txBody>
      </p:sp>
      <p:pic>
        <p:nvPicPr>
          <p:cNvPr id="4" name="Obraz 3" descr="big b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2714620"/>
            <a:ext cx="2472015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Jeśli czasownik jest krótki i zakończony na spółgłoskę, przed którą stoi samogłoska, to podwajamy ostatnią spółgłoskę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Np.:</a:t>
            </a:r>
          </a:p>
          <a:p>
            <a:r>
              <a:rPr lang="pl-PL" dirty="0" err="1" smtClean="0"/>
              <a:t>p</a:t>
            </a:r>
            <a:r>
              <a:rPr lang="pl-PL" dirty="0" err="1" smtClean="0"/>
              <a:t>lan-planned</a:t>
            </a:r>
            <a:endParaRPr lang="pl-PL" dirty="0" smtClean="0"/>
          </a:p>
          <a:p>
            <a:r>
              <a:rPr lang="pl-PL" dirty="0" err="1" smtClean="0"/>
              <a:t>stop-stopped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Jeśli czasownik kończy się na ,,e’’, wystarczy dodać samo ,,d’’.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Np.:</a:t>
            </a:r>
          </a:p>
          <a:p>
            <a:endParaRPr lang="pl-PL" dirty="0" smtClean="0"/>
          </a:p>
          <a:p>
            <a:r>
              <a:rPr lang="pl-PL" dirty="0" err="1" smtClean="0"/>
              <a:t>a</a:t>
            </a:r>
            <a:r>
              <a:rPr lang="pl-PL" dirty="0" err="1" smtClean="0"/>
              <a:t>rrive</a:t>
            </a:r>
            <a:r>
              <a:rPr lang="pl-PL" dirty="0" smtClean="0"/>
              <a:t> </a:t>
            </a:r>
            <a:r>
              <a:rPr lang="pl-PL" dirty="0" smtClean="0"/>
              <a:t>–</a:t>
            </a:r>
            <a:r>
              <a:rPr lang="pl-PL" dirty="0" err="1" smtClean="0"/>
              <a:t>arrived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Jeśli czasownik kończy się na </a:t>
            </a:r>
            <a:r>
              <a:rPr lang="pl-PL" dirty="0" smtClean="0"/>
              <a:t>…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He </a:t>
            </a:r>
            <a:r>
              <a:rPr lang="pl-PL" sz="4000" dirty="0" err="1" smtClean="0"/>
              <a:t>played</a:t>
            </a:r>
            <a:r>
              <a:rPr lang="pl-PL" sz="4000" dirty="0" smtClean="0"/>
              <a:t> football </a:t>
            </a:r>
            <a:r>
              <a:rPr lang="pl-PL" sz="4000" dirty="0" err="1" smtClean="0"/>
              <a:t>yesterday</a:t>
            </a:r>
            <a:r>
              <a:rPr lang="pl-PL" sz="4000" dirty="0" smtClean="0"/>
              <a:t>.</a:t>
            </a:r>
          </a:p>
          <a:p>
            <a:r>
              <a:rPr lang="pl-PL" sz="4000" dirty="0" err="1" smtClean="0"/>
              <a:t>Did</a:t>
            </a:r>
            <a:r>
              <a:rPr lang="pl-PL" sz="4000" dirty="0" smtClean="0"/>
              <a:t> </a:t>
            </a:r>
            <a:r>
              <a:rPr lang="pl-PL" sz="4000" dirty="0" err="1" smtClean="0"/>
              <a:t>he</a:t>
            </a:r>
            <a:r>
              <a:rPr lang="pl-PL" sz="4000" dirty="0" smtClean="0"/>
              <a:t> play football </a:t>
            </a:r>
            <a:r>
              <a:rPr lang="pl-PL" sz="4000" dirty="0" err="1" smtClean="0"/>
              <a:t>yesterday</a:t>
            </a:r>
            <a:r>
              <a:rPr lang="pl-PL" sz="4000" dirty="0" smtClean="0"/>
              <a:t>?</a:t>
            </a:r>
          </a:p>
          <a:p>
            <a:r>
              <a:rPr lang="pl-PL" sz="4000" dirty="0" smtClean="0"/>
              <a:t>He </a:t>
            </a:r>
            <a:r>
              <a:rPr lang="pl-PL" sz="4000" dirty="0" err="1" smtClean="0"/>
              <a:t>didn’t</a:t>
            </a:r>
            <a:r>
              <a:rPr lang="pl-PL" sz="4000" dirty="0" smtClean="0"/>
              <a:t> play football </a:t>
            </a:r>
            <a:r>
              <a:rPr lang="pl-PL" sz="4000" dirty="0" err="1" smtClean="0"/>
              <a:t>yesterday</a:t>
            </a:r>
            <a:r>
              <a:rPr lang="pl-PL" sz="4000" dirty="0" smtClean="0"/>
              <a:t>.</a:t>
            </a:r>
          </a:p>
          <a:p>
            <a:endParaRPr lang="pl-PL" sz="4000" dirty="0" smtClean="0"/>
          </a:p>
          <a:p>
            <a:r>
              <a:rPr lang="pl-PL" sz="4000" dirty="0" smtClean="0"/>
              <a:t>W pytaniach i przeczeniach nie ma końcówki </a:t>
            </a:r>
            <a:r>
              <a:rPr lang="pl-PL" sz="4000" dirty="0" err="1" smtClean="0"/>
              <a:t>,,ed</a:t>
            </a:r>
            <a:r>
              <a:rPr lang="pl-PL" sz="4000" dirty="0" smtClean="0"/>
              <a:t>’’.</a:t>
            </a:r>
            <a:endParaRPr lang="pl-PL" sz="3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Przykłady</a:t>
            </a:r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rot="5400000" flipH="1" flipV="1">
            <a:off x="4107653" y="5179231"/>
            <a:ext cx="35719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Żeby utworzyć czas przeszły czasowników nieregularnych…</a:t>
            </a:r>
            <a:endParaRPr lang="pl-PL" dirty="0"/>
          </a:p>
        </p:txBody>
      </p:sp>
      <p:pic>
        <p:nvPicPr>
          <p:cNvPr id="5" name="Symbol zastępczy zawartości 4" descr="tel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1538" y="1714488"/>
            <a:ext cx="3143272" cy="4026676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Należy użyć drugiej formy czasownika (past).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Np.:</a:t>
            </a:r>
          </a:p>
          <a:p>
            <a:endParaRPr lang="pl-PL" dirty="0" smtClean="0"/>
          </a:p>
          <a:p>
            <a:r>
              <a:rPr lang="pl-PL" dirty="0" smtClean="0"/>
              <a:t>Go –went</a:t>
            </a:r>
          </a:p>
          <a:p>
            <a:r>
              <a:rPr lang="pl-PL" dirty="0" err="1" smtClean="0"/>
              <a:t>Have</a:t>
            </a:r>
            <a:r>
              <a:rPr lang="pl-PL" dirty="0" smtClean="0"/>
              <a:t> –</a:t>
            </a:r>
            <a:r>
              <a:rPr lang="pl-PL" dirty="0" err="1" smtClean="0"/>
              <a:t>had</a:t>
            </a:r>
            <a:endParaRPr lang="pl-PL" dirty="0" smtClean="0"/>
          </a:p>
          <a:p>
            <a:r>
              <a:rPr lang="pl-PL" dirty="0" err="1" smtClean="0"/>
              <a:t>Eat</a:t>
            </a:r>
            <a:r>
              <a:rPr lang="pl-PL" dirty="0" smtClean="0"/>
              <a:t> –</a:t>
            </a:r>
            <a:r>
              <a:rPr lang="pl-PL" dirty="0" err="1" smtClean="0"/>
              <a:t>ate</a:t>
            </a:r>
            <a:endParaRPr lang="pl-PL" dirty="0" smtClean="0"/>
          </a:p>
          <a:p>
            <a:r>
              <a:rPr lang="pl-PL" dirty="0" err="1" smtClean="0"/>
              <a:t>Give</a:t>
            </a:r>
            <a:r>
              <a:rPr lang="pl-PL" dirty="0" smtClean="0"/>
              <a:t> –</a:t>
            </a:r>
            <a:r>
              <a:rPr lang="pl-PL" dirty="0" err="1" smtClean="0"/>
              <a:t>gave</a:t>
            </a:r>
            <a:endParaRPr lang="pl-PL" dirty="0" smtClean="0"/>
          </a:p>
          <a:p>
            <a:r>
              <a:rPr lang="pl-PL" dirty="0" err="1" smtClean="0"/>
              <a:t>See</a:t>
            </a:r>
            <a:r>
              <a:rPr lang="pl-PL" dirty="0" smtClean="0"/>
              <a:t> </a:t>
            </a:r>
            <a:r>
              <a:rPr lang="pl-PL" dirty="0" err="1" smtClean="0"/>
              <a:t>-sa</a:t>
            </a:r>
            <a:r>
              <a:rPr lang="pl-PL" dirty="0" smtClean="0"/>
              <a:t>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I </a:t>
            </a:r>
            <a:r>
              <a:rPr lang="pl-PL" sz="3200" dirty="0" err="1" smtClean="0"/>
              <a:t>ate</a:t>
            </a:r>
            <a:r>
              <a:rPr lang="pl-PL" sz="3200" dirty="0" smtClean="0"/>
              <a:t> spaghetti </a:t>
            </a:r>
            <a:r>
              <a:rPr lang="pl-PL" sz="3200" dirty="0" err="1" smtClean="0"/>
              <a:t>last</a:t>
            </a:r>
            <a:r>
              <a:rPr lang="pl-PL" sz="3200" dirty="0" smtClean="0"/>
              <a:t> weekend.</a:t>
            </a:r>
          </a:p>
          <a:p>
            <a:r>
              <a:rPr lang="pl-PL" sz="3200" dirty="0" err="1" smtClean="0"/>
              <a:t>Did</a:t>
            </a:r>
            <a:r>
              <a:rPr lang="pl-PL" sz="3200" dirty="0" smtClean="0"/>
              <a:t> </a:t>
            </a:r>
            <a:r>
              <a:rPr lang="pl-PL" sz="3200" dirty="0" err="1" smtClean="0"/>
              <a:t>you</a:t>
            </a:r>
            <a:r>
              <a:rPr lang="pl-PL" sz="3200" dirty="0" smtClean="0"/>
              <a:t> </a:t>
            </a:r>
            <a:r>
              <a:rPr lang="pl-PL" sz="3200" dirty="0" err="1" smtClean="0"/>
              <a:t>eat</a:t>
            </a:r>
            <a:r>
              <a:rPr lang="pl-PL" sz="3200" dirty="0" smtClean="0"/>
              <a:t> spaghetti </a:t>
            </a:r>
            <a:r>
              <a:rPr lang="pl-PL" sz="3200" dirty="0" err="1" smtClean="0"/>
              <a:t>last</a:t>
            </a:r>
            <a:r>
              <a:rPr lang="pl-PL" sz="3200" dirty="0" smtClean="0"/>
              <a:t> weekend?</a:t>
            </a:r>
          </a:p>
          <a:p>
            <a:r>
              <a:rPr lang="pl-PL" sz="3200" dirty="0" smtClean="0"/>
              <a:t>I </a:t>
            </a:r>
            <a:r>
              <a:rPr lang="pl-PL" sz="3200" dirty="0" err="1" smtClean="0"/>
              <a:t>didn’t</a:t>
            </a:r>
            <a:r>
              <a:rPr lang="pl-PL" sz="3200" dirty="0" smtClean="0"/>
              <a:t> </a:t>
            </a:r>
            <a:r>
              <a:rPr lang="pl-PL" sz="3200" dirty="0" err="1" smtClean="0"/>
              <a:t>eat</a:t>
            </a:r>
            <a:r>
              <a:rPr lang="pl-PL" sz="3200" dirty="0" smtClean="0"/>
              <a:t> spaghetti </a:t>
            </a:r>
            <a:r>
              <a:rPr lang="pl-PL" sz="3200" dirty="0" err="1" smtClean="0"/>
              <a:t>last</a:t>
            </a:r>
            <a:r>
              <a:rPr lang="pl-PL" sz="3200" dirty="0" smtClean="0"/>
              <a:t> weekend.</a:t>
            </a:r>
          </a:p>
          <a:p>
            <a:endParaRPr lang="pl-PL" sz="3200" dirty="0" smtClean="0"/>
          </a:p>
          <a:p>
            <a:r>
              <a:rPr lang="pl-PL" sz="3200" dirty="0" smtClean="0"/>
              <a:t>(W pytaniu i przeczeniu czasownik wraca do pierwszej </a:t>
            </a:r>
            <a:r>
              <a:rPr lang="pl-PL" sz="3200" dirty="0" smtClean="0"/>
              <a:t>formy-podstawowej).</a:t>
            </a:r>
            <a:endParaRPr lang="pl-PL" sz="3200" dirty="0" smtClean="0"/>
          </a:p>
          <a:p>
            <a:endParaRPr lang="pl-PL" sz="32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Przykłady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Jak widać, pytania tworzymy za pomocą słowa ,,</a:t>
            </a:r>
            <a:r>
              <a:rPr lang="pl-PL" dirty="0" err="1" smtClean="0"/>
              <a:t>did</a:t>
            </a:r>
            <a:r>
              <a:rPr lang="pl-PL" dirty="0" smtClean="0"/>
              <a:t>’’, a przeczenia za pomocą ,,</a:t>
            </a:r>
            <a:r>
              <a:rPr lang="pl-PL" dirty="0" err="1" smtClean="0"/>
              <a:t>didn’t</a:t>
            </a:r>
            <a:r>
              <a:rPr lang="pl-PL" dirty="0" smtClean="0"/>
              <a:t>’’.</a:t>
            </a:r>
          </a:p>
          <a:p>
            <a:r>
              <a:rPr lang="pl-PL" dirty="0" smtClean="0"/>
              <a:t>Wyjątek stanowi czasownik </a:t>
            </a:r>
            <a:r>
              <a:rPr lang="pl-PL" dirty="0" smtClean="0"/>
              <a:t>„być”, </a:t>
            </a:r>
            <a:r>
              <a:rPr lang="pl-PL" dirty="0" smtClean="0"/>
              <a:t>który posiada swoją odmianę.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Np.:</a:t>
            </a:r>
          </a:p>
          <a:p>
            <a:endParaRPr lang="pl-PL" dirty="0" smtClean="0"/>
          </a:p>
          <a:p>
            <a:r>
              <a:rPr lang="pl-PL" dirty="0" smtClean="0"/>
              <a:t>He was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school</a:t>
            </a:r>
            <a:r>
              <a:rPr lang="pl-PL" dirty="0" smtClean="0"/>
              <a:t> </a:t>
            </a:r>
            <a:r>
              <a:rPr lang="pl-PL" dirty="0" err="1" smtClean="0"/>
              <a:t>yesterday</a:t>
            </a:r>
            <a:r>
              <a:rPr lang="pl-PL" dirty="0" smtClean="0"/>
              <a:t>.</a:t>
            </a:r>
          </a:p>
          <a:p>
            <a:r>
              <a:rPr lang="pl-PL" dirty="0" smtClean="0"/>
              <a:t>Was </a:t>
            </a:r>
            <a:r>
              <a:rPr lang="pl-PL" dirty="0" err="1" smtClean="0"/>
              <a:t>he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school</a:t>
            </a:r>
            <a:r>
              <a:rPr lang="pl-PL" dirty="0" smtClean="0"/>
              <a:t> </a:t>
            </a:r>
            <a:r>
              <a:rPr lang="pl-PL" dirty="0" err="1" smtClean="0"/>
              <a:t>yesterday</a:t>
            </a:r>
            <a:r>
              <a:rPr lang="pl-PL" dirty="0" smtClean="0"/>
              <a:t>?</a:t>
            </a:r>
          </a:p>
          <a:p>
            <a:r>
              <a:rPr lang="pl-PL" dirty="0" smtClean="0"/>
              <a:t>He </a:t>
            </a:r>
            <a:r>
              <a:rPr lang="pl-PL" dirty="0" err="1" smtClean="0"/>
              <a:t>wasn’t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school</a:t>
            </a:r>
            <a:r>
              <a:rPr lang="pl-PL" dirty="0" smtClean="0"/>
              <a:t> </a:t>
            </a:r>
            <a:r>
              <a:rPr lang="pl-PL" dirty="0" err="1" smtClean="0"/>
              <a:t>yesterday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Pytania i przeczenia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</TotalTime>
  <Words>334</Words>
  <PresentationFormat>Pokaz na ekranie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Papier</vt:lpstr>
      <vt:lpstr>PAST SIMPLE</vt:lpstr>
      <vt:lpstr>Slajd 2</vt:lpstr>
      <vt:lpstr>Czas przeszły czasowników regularnych</vt:lpstr>
      <vt:lpstr>Jeśli czasownik kończy się na …</vt:lpstr>
      <vt:lpstr>Jeśli czasownik kończy się na …</vt:lpstr>
      <vt:lpstr>Przykłady</vt:lpstr>
      <vt:lpstr>Żeby utworzyć czas przeszły czasowników nieregularnych…</vt:lpstr>
      <vt:lpstr>Przykłady</vt:lpstr>
      <vt:lpstr>Pytania i przeczenia</vt:lpstr>
      <vt:lpstr>Okoliczniki czasu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</dc:title>
  <dc:creator>User</dc:creator>
  <cp:lastModifiedBy>User</cp:lastModifiedBy>
  <cp:revision>6</cp:revision>
  <dcterms:created xsi:type="dcterms:W3CDTF">2020-05-13T07:51:11Z</dcterms:created>
  <dcterms:modified xsi:type="dcterms:W3CDTF">2020-05-13T08:44:55Z</dcterms:modified>
</cp:coreProperties>
</file>